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</p:sldIdLst>
  <p:sldSz cx="22680613" cy="51120675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" d="100"/>
          <a:sy n="11" d="100"/>
        </p:scale>
        <p:origin x="3082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3943270953463515"/>
          <c:y val="1.2913851223960245E-2"/>
        </c:manualLayout>
      </c:layout>
      <c:overlay val="0"/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419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94-407D-9F32-7C71A7B0401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94-407D-9F32-7C71A7B0401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94-407D-9F32-7C71A7B040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5486960"/>
        <c:axId val="1025492864"/>
      </c:barChart>
      <c:catAx>
        <c:axId val="102548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1025492864"/>
        <c:crosses val="autoZero"/>
        <c:auto val="1"/>
        <c:lblAlgn val="ctr"/>
        <c:lblOffset val="100"/>
        <c:noMultiLvlLbl val="0"/>
      </c:catAx>
      <c:valAx>
        <c:axId val="102549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419"/>
          </a:p>
        </c:txPr>
        <c:crossAx val="102548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419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419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12D57-0AB5-4C22-BFE1-C126B26AADED}" type="doc">
      <dgm:prSet loTypeId="urn:microsoft.com/office/officeart/2005/8/layout/b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5C240892-7889-47AE-BED1-CE6F81DD7418}">
      <dgm:prSet phldrT="[Texto]" phldr="1"/>
      <dgm:spPr/>
      <dgm:t>
        <a:bodyPr/>
        <a:lstStyle/>
        <a:p>
          <a:endParaRPr lang="es-MX"/>
        </a:p>
      </dgm:t>
    </dgm:pt>
    <dgm:pt modelId="{711FD1E1-BBFA-4BE3-97A5-E86D047E9241}" type="parTrans" cxnId="{898C0132-E0CA-4767-AFBF-8BD4A885F266}">
      <dgm:prSet/>
      <dgm:spPr/>
      <dgm:t>
        <a:bodyPr/>
        <a:lstStyle/>
        <a:p>
          <a:endParaRPr lang="es-MX"/>
        </a:p>
      </dgm:t>
    </dgm:pt>
    <dgm:pt modelId="{28C32A93-71F8-4C0B-BC4B-3F45AE11B783}" type="sibTrans" cxnId="{898C0132-E0CA-4767-AFBF-8BD4A885F266}">
      <dgm:prSet/>
      <dgm:spPr/>
      <dgm:t>
        <a:bodyPr/>
        <a:lstStyle/>
        <a:p>
          <a:endParaRPr lang="es-MX"/>
        </a:p>
      </dgm:t>
    </dgm:pt>
    <dgm:pt modelId="{D3A9C337-C6D4-4708-8028-495F71F53DB6}">
      <dgm:prSet phldrT="[Texto]" phldr="1"/>
      <dgm:spPr/>
      <dgm:t>
        <a:bodyPr/>
        <a:lstStyle/>
        <a:p>
          <a:endParaRPr lang="es-MX"/>
        </a:p>
      </dgm:t>
    </dgm:pt>
    <dgm:pt modelId="{E83BF25C-4254-445C-8EED-1895A80782D0}" type="parTrans" cxnId="{7034DFEF-EDBA-408A-91C8-D5CC6B87D988}">
      <dgm:prSet/>
      <dgm:spPr/>
      <dgm:t>
        <a:bodyPr/>
        <a:lstStyle/>
        <a:p>
          <a:endParaRPr lang="es-MX"/>
        </a:p>
      </dgm:t>
    </dgm:pt>
    <dgm:pt modelId="{F83AFE91-2808-4402-A7DF-0B18C3B32A06}" type="sibTrans" cxnId="{7034DFEF-EDBA-408A-91C8-D5CC6B87D988}">
      <dgm:prSet/>
      <dgm:spPr/>
      <dgm:t>
        <a:bodyPr/>
        <a:lstStyle/>
        <a:p>
          <a:endParaRPr lang="es-MX"/>
        </a:p>
      </dgm:t>
    </dgm:pt>
    <dgm:pt modelId="{0C3E475B-E157-43ED-994C-C7218204661F}">
      <dgm:prSet phldrT="[Texto]" phldr="1"/>
      <dgm:spPr/>
      <dgm:t>
        <a:bodyPr/>
        <a:lstStyle/>
        <a:p>
          <a:endParaRPr lang="es-MX"/>
        </a:p>
      </dgm:t>
    </dgm:pt>
    <dgm:pt modelId="{98559743-A1B4-476C-AB38-A2A87B52E7B8}" type="parTrans" cxnId="{C7892D1C-A9E9-4927-AEE7-C5708F160293}">
      <dgm:prSet/>
      <dgm:spPr/>
      <dgm:t>
        <a:bodyPr/>
        <a:lstStyle/>
        <a:p>
          <a:endParaRPr lang="es-MX"/>
        </a:p>
      </dgm:t>
    </dgm:pt>
    <dgm:pt modelId="{02188D4F-3026-48C5-BC12-ACC250849B8E}" type="sibTrans" cxnId="{C7892D1C-A9E9-4927-AEE7-C5708F160293}">
      <dgm:prSet/>
      <dgm:spPr/>
      <dgm:t>
        <a:bodyPr/>
        <a:lstStyle/>
        <a:p>
          <a:endParaRPr lang="es-MX"/>
        </a:p>
      </dgm:t>
    </dgm:pt>
    <dgm:pt modelId="{23C6075A-E4AE-45C3-AF6E-2579FAB8683D}">
      <dgm:prSet phldrT="[Texto]" phldr="1"/>
      <dgm:spPr/>
      <dgm:t>
        <a:bodyPr/>
        <a:lstStyle/>
        <a:p>
          <a:endParaRPr lang="es-MX"/>
        </a:p>
      </dgm:t>
    </dgm:pt>
    <dgm:pt modelId="{EDE4A19C-79E4-47D2-B263-12AD857C303A}" type="parTrans" cxnId="{B567DE55-718C-4428-AAF5-3E966A006E22}">
      <dgm:prSet/>
      <dgm:spPr/>
      <dgm:t>
        <a:bodyPr/>
        <a:lstStyle/>
        <a:p>
          <a:endParaRPr lang="es-MX"/>
        </a:p>
      </dgm:t>
    </dgm:pt>
    <dgm:pt modelId="{E2155572-DCF3-4686-AF63-5670490BF3D5}" type="sibTrans" cxnId="{B567DE55-718C-4428-AAF5-3E966A006E22}">
      <dgm:prSet/>
      <dgm:spPr/>
      <dgm:t>
        <a:bodyPr/>
        <a:lstStyle/>
        <a:p>
          <a:endParaRPr lang="es-MX"/>
        </a:p>
      </dgm:t>
    </dgm:pt>
    <dgm:pt modelId="{5A65599D-4E5B-4F11-9B73-07D9462CE892}">
      <dgm:prSet phldrT="[Texto]" phldr="1"/>
      <dgm:spPr/>
      <dgm:t>
        <a:bodyPr/>
        <a:lstStyle/>
        <a:p>
          <a:endParaRPr lang="es-MX"/>
        </a:p>
      </dgm:t>
    </dgm:pt>
    <dgm:pt modelId="{7A455A02-E4F9-421E-9C0B-AFA67A7AD1F3}" type="parTrans" cxnId="{5039156C-4E79-4149-A022-1D0B8E9A6D7B}">
      <dgm:prSet/>
      <dgm:spPr/>
      <dgm:t>
        <a:bodyPr/>
        <a:lstStyle/>
        <a:p>
          <a:endParaRPr lang="es-MX"/>
        </a:p>
      </dgm:t>
    </dgm:pt>
    <dgm:pt modelId="{B6555AE6-221C-4652-9CB8-CF67C3C289CC}" type="sibTrans" cxnId="{5039156C-4E79-4149-A022-1D0B8E9A6D7B}">
      <dgm:prSet/>
      <dgm:spPr/>
      <dgm:t>
        <a:bodyPr/>
        <a:lstStyle/>
        <a:p>
          <a:endParaRPr lang="es-MX"/>
        </a:p>
      </dgm:t>
    </dgm:pt>
    <dgm:pt modelId="{811F3407-BA0F-42B1-893E-D014B6266CC0}">
      <dgm:prSet phldrT="[Texto]" phldr="1"/>
      <dgm:spPr/>
      <dgm:t>
        <a:bodyPr/>
        <a:lstStyle/>
        <a:p>
          <a:endParaRPr lang="es-MX"/>
        </a:p>
      </dgm:t>
    </dgm:pt>
    <dgm:pt modelId="{171514E4-E1A5-4F85-87DF-EE9EF0D3A919}" type="parTrans" cxnId="{B1B8B3A8-ACC7-4E3C-9601-9B650AF69AF7}">
      <dgm:prSet/>
      <dgm:spPr/>
      <dgm:t>
        <a:bodyPr/>
        <a:lstStyle/>
        <a:p>
          <a:endParaRPr lang="es-MX"/>
        </a:p>
      </dgm:t>
    </dgm:pt>
    <dgm:pt modelId="{638A5437-A5DD-4878-813D-2D8874D66F31}" type="sibTrans" cxnId="{B1B8B3A8-ACC7-4E3C-9601-9B650AF69AF7}">
      <dgm:prSet/>
      <dgm:spPr/>
      <dgm:t>
        <a:bodyPr/>
        <a:lstStyle/>
        <a:p>
          <a:endParaRPr lang="es-MX"/>
        </a:p>
      </dgm:t>
    </dgm:pt>
    <dgm:pt modelId="{D5E54877-6014-427A-A2C3-73088ABA2297}">
      <dgm:prSet phldrT="[Texto]" phldr="1"/>
      <dgm:spPr/>
      <dgm:t>
        <a:bodyPr/>
        <a:lstStyle/>
        <a:p>
          <a:endParaRPr lang="es-MX"/>
        </a:p>
      </dgm:t>
    </dgm:pt>
    <dgm:pt modelId="{9C2BB72E-91C1-4911-B810-AC03E84C2DA8}" type="parTrans" cxnId="{451C884E-D70F-4AA2-814B-1C93CB0D04B2}">
      <dgm:prSet/>
      <dgm:spPr/>
      <dgm:t>
        <a:bodyPr/>
        <a:lstStyle/>
        <a:p>
          <a:endParaRPr lang="es-MX"/>
        </a:p>
      </dgm:t>
    </dgm:pt>
    <dgm:pt modelId="{6C4022D2-F2C6-4A1F-8F0E-42E0C28E8C96}" type="sibTrans" cxnId="{451C884E-D70F-4AA2-814B-1C93CB0D04B2}">
      <dgm:prSet/>
      <dgm:spPr/>
      <dgm:t>
        <a:bodyPr/>
        <a:lstStyle/>
        <a:p>
          <a:endParaRPr lang="es-MX"/>
        </a:p>
      </dgm:t>
    </dgm:pt>
    <dgm:pt modelId="{F97BAFD7-FB48-4731-951C-D7F4598D9DB3}">
      <dgm:prSet phldrT="[Texto]" phldr="1"/>
      <dgm:spPr/>
      <dgm:t>
        <a:bodyPr/>
        <a:lstStyle/>
        <a:p>
          <a:endParaRPr lang="es-MX"/>
        </a:p>
      </dgm:t>
    </dgm:pt>
    <dgm:pt modelId="{51F64AF8-F380-4A8B-B5A5-A3906D2A14C0}" type="parTrans" cxnId="{8595E453-6DF0-4862-9B84-0706775AC84C}">
      <dgm:prSet/>
      <dgm:spPr/>
      <dgm:t>
        <a:bodyPr/>
        <a:lstStyle/>
        <a:p>
          <a:endParaRPr lang="es-MX"/>
        </a:p>
      </dgm:t>
    </dgm:pt>
    <dgm:pt modelId="{9B989B78-4BB2-4D5B-9856-BE6462C05A25}" type="sibTrans" cxnId="{8595E453-6DF0-4862-9B84-0706775AC84C}">
      <dgm:prSet/>
      <dgm:spPr/>
      <dgm:t>
        <a:bodyPr/>
        <a:lstStyle/>
        <a:p>
          <a:endParaRPr lang="es-MX"/>
        </a:p>
      </dgm:t>
    </dgm:pt>
    <dgm:pt modelId="{1E1FB6E3-71F5-4EF3-A7E1-2E8DD901559F}">
      <dgm:prSet phldrT="[Texto]" phldr="1"/>
      <dgm:spPr/>
      <dgm:t>
        <a:bodyPr/>
        <a:lstStyle/>
        <a:p>
          <a:endParaRPr lang="es-MX"/>
        </a:p>
      </dgm:t>
    </dgm:pt>
    <dgm:pt modelId="{99939F17-ACDF-418A-B76B-8C12A3170ADD}" type="parTrans" cxnId="{AC7A09A2-9DD1-4DC7-90FF-BF372B92317B}">
      <dgm:prSet/>
      <dgm:spPr/>
      <dgm:t>
        <a:bodyPr/>
        <a:lstStyle/>
        <a:p>
          <a:endParaRPr lang="es-MX"/>
        </a:p>
      </dgm:t>
    </dgm:pt>
    <dgm:pt modelId="{BCD71214-F2EF-4A42-98F6-79592E8227E8}" type="sibTrans" cxnId="{AC7A09A2-9DD1-4DC7-90FF-BF372B92317B}">
      <dgm:prSet/>
      <dgm:spPr/>
      <dgm:t>
        <a:bodyPr/>
        <a:lstStyle/>
        <a:p>
          <a:endParaRPr lang="es-MX"/>
        </a:p>
      </dgm:t>
    </dgm:pt>
    <dgm:pt modelId="{E579CFD6-686B-4E39-ACFE-10F9B67C2579}">
      <dgm:prSet phldrT="[Texto]"/>
      <dgm:spPr/>
      <dgm:t>
        <a:bodyPr/>
        <a:lstStyle/>
        <a:p>
          <a:r>
            <a:rPr lang="es-MX"/>
            <a:t>Texto</a:t>
          </a:r>
        </a:p>
      </dgm:t>
    </dgm:pt>
    <dgm:pt modelId="{D4AEC26F-F7FC-417F-AB55-FB900D85274B}" type="parTrans" cxnId="{8A8A55FC-0E6E-4BB0-AFDD-40E2A3B7CA92}">
      <dgm:prSet/>
      <dgm:spPr/>
      <dgm:t>
        <a:bodyPr/>
        <a:lstStyle/>
        <a:p>
          <a:endParaRPr lang="es-MX"/>
        </a:p>
      </dgm:t>
    </dgm:pt>
    <dgm:pt modelId="{835722E1-7943-45BF-AAEF-7F2FDB9F7EC2}" type="sibTrans" cxnId="{8A8A55FC-0E6E-4BB0-AFDD-40E2A3B7CA92}">
      <dgm:prSet/>
      <dgm:spPr/>
      <dgm:t>
        <a:bodyPr/>
        <a:lstStyle/>
        <a:p>
          <a:endParaRPr lang="es-MX"/>
        </a:p>
      </dgm:t>
    </dgm:pt>
    <dgm:pt modelId="{A0187995-7EEC-4E36-B17C-4E96676BED1E}" type="pres">
      <dgm:prSet presAssocID="{46B12D57-0AB5-4C22-BFE1-C126B26AAD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58AE030-A9D3-41D3-AFB2-2585537800D5}" type="pres">
      <dgm:prSet presAssocID="{5C240892-7889-47AE-BED1-CE6F81DD741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C6CB82-7915-4A7A-A808-D6D24BE58ABC}" type="pres">
      <dgm:prSet presAssocID="{28C32A93-71F8-4C0B-BC4B-3F45AE11B783}" presName="sibTrans" presStyleLbl="sibTrans1D1" presStyleIdx="0" presStyleCnt="3"/>
      <dgm:spPr/>
      <dgm:t>
        <a:bodyPr/>
        <a:lstStyle/>
        <a:p>
          <a:endParaRPr lang="es-ES"/>
        </a:p>
      </dgm:t>
    </dgm:pt>
    <dgm:pt modelId="{B08CDA0E-D300-47E5-9B16-308675DEBBB3}" type="pres">
      <dgm:prSet presAssocID="{28C32A93-71F8-4C0B-BC4B-3F45AE11B783}" presName="connectorText" presStyleLbl="sibTrans1D1" presStyleIdx="0" presStyleCnt="3"/>
      <dgm:spPr/>
      <dgm:t>
        <a:bodyPr/>
        <a:lstStyle/>
        <a:p>
          <a:endParaRPr lang="es-ES"/>
        </a:p>
      </dgm:t>
    </dgm:pt>
    <dgm:pt modelId="{74953486-9627-4F8E-9240-C1F8C3CD6B1D}" type="pres">
      <dgm:prSet presAssocID="{23C6075A-E4AE-45C3-AF6E-2579FAB8683D}" presName="node" presStyleLbl="node1" presStyleIdx="1" presStyleCnt="4" custLinFactNeighborY="-10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D87E08-B12F-4889-A47C-67017838F91E}" type="pres">
      <dgm:prSet presAssocID="{E2155572-DCF3-4686-AF63-5670490BF3D5}" presName="sibTrans" presStyleLbl="sibTrans1D1" presStyleIdx="1" presStyleCnt="3"/>
      <dgm:spPr/>
      <dgm:t>
        <a:bodyPr/>
        <a:lstStyle/>
        <a:p>
          <a:endParaRPr lang="es-ES"/>
        </a:p>
      </dgm:t>
    </dgm:pt>
    <dgm:pt modelId="{B7B72B9D-AAB6-44C4-877A-FD088A25CFE1}" type="pres">
      <dgm:prSet presAssocID="{E2155572-DCF3-4686-AF63-5670490BF3D5}" presName="connectorText" presStyleLbl="sibTrans1D1" presStyleIdx="1" presStyleCnt="3"/>
      <dgm:spPr/>
      <dgm:t>
        <a:bodyPr/>
        <a:lstStyle/>
        <a:p>
          <a:endParaRPr lang="es-ES"/>
        </a:p>
      </dgm:t>
    </dgm:pt>
    <dgm:pt modelId="{F6EDF176-4E19-4C94-A6A2-419B03E74A12}" type="pres">
      <dgm:prSet presAssocID="{D5E54877-6014-427A-A2C3-73088ABA229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E07910-3A01-4BE1-8473-C55D2BD45651}" type="pres">
      <dgm:prSet presAssocID="{6C4022D2-F2C6-4A1F-8F0E-42E0C28E8C96}" presName="sibTrans" presStyleLbl="sibTrans1D1" presStyleIdx="2" presStyleCnt="3"/>
      <dgm:spPr/>
      <dgm:t>
        <a:bodyPr/>
        <a:lstStyle/>
        <a:p>
          <a:endParaRPr lang="es-ES"/>
        </a:p>
      </dgm:t>
    </dgm:pt>
    <dgm:pt modelId="{22375C27-062E-4792-8326-2D252738709C}" type="pres">
      <dgm:prSet presAssocID="{6C4022D2-F2C6-4A1F-8F0E-42E0C28E8C96}" presName="connectorText" presStyleLbl="sibTrans1D1" presStyleIdx="2" presStyleCnt="3"/>
      <dgm:spPr/>
      <dgm:t>
        <a:bodyPr/>
        <a:lstStyle/>
        <a:p>
          <a:endParaRPr lang="es-ES"/>
        </a:p>
      </dgm:t>
    </dgm:pt>
    <dgm:pt modelId="{54F4B815-6B0E-470F-9D74-C5BE82B1608E}" type="pres">
      <dgm:prSet presAssocID="{E579CFD6-686B-4E39-ACFE-10F9B67C257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6D76E32-6F65-45F7-A8EC-C96EBE2DC84C}" type="presOf" srcId="{D5E54877-6014-427A-A2C3-73088ABA2297}" destId="{F6EDF176-4E19-4C94-A6A2-419B03E74A12}" srcOrd="0" destOrd="0" presId="urn:microsoft.com/office/officeart/2005/8/layout/bProcess3"/>
    <dgm:cxn modelId="{8A8A55FC-0E6E-4BB0-AFDD-40E2A3B7CA92}" srcId="{46B12D57-0AB5-4C22-BFE1-C126B26AADED}" destId="{E579CFD6-686B-4E39-ACFE-10F9B67C2579}" srcOrd="3" destOrd="0" parTransId="{D4AEC26F-F7FC-417F-AB55-FB900D85274B}" sibTransId="{835722E1-7943-45BF-AAEF-7F2FDB9F7EC2}"/>
    <dgm:cxn modelId="{1434D903-C173-4514-8454-4EF78AA07604}" type="presOf" srcId="{46B12D57-0AB5-4C22-BFE1-C126B26AADED}" destId="{A0187995-7EEC-4E36-B17C-4E96676BED1E}" srcOrd="0" destOrd="0" presId="urn:microsoft.com/office/officeart/2005/8/layout/bProcess3"/>
    <dgm:cxn modelId="{65CDFD9B-12B4-4DA5-BED2-6B20596F1A1D}" type="presOf" srcId="{E2155572-DCF3-4686-AF63-5670490BF3D5}" destId="{B7B72B9D-AAB6-44C4-877A-FD088A25CFE1}" srcOrd="1" destOrd="0" presId="urn:microsoft.com/office/officeart/2005/8/layout/bProcess3"/>
    <dgm:cxn modelId="{7034DFEF-EDBA-408A-91C8-D5CC6B87D988}" srcId="{5C240892-7889-47AE-BED1-CE6F81DD7418}" destId="{D3A9C337-C6D4-4708-8028-495F71F53DB6}" srcOrd="0" destOrd="0" parTransId="{E83BF25C-4254-445C-8EED-1895A80782D0}" sibTransId="{F83AFE91-2808-4402-A7DF-0B18C3B32A06}"/>
    <dgm:cxn modelId="{3FC364EC-B5B0-4F0C-BD75-59695CAEA756}" type="presOf" srcId="{28C32A93-71F8-4C0B-BC4B-3F45AE11B783}" destId="{B08CDA0E-D300-47E5-9B16-308675DEBBB3}" srcOrd="1" destOrd="0" presId="urn:microsoft.com/office/officeart/2005/8/layout/bProcess3"/>
    <dgm:cxn modelId="{451C884E-D70F-4AA2-814B-1C93CB0D04B2}" srcId="{46B12D57-0AB5-4C22-BFE1-C126B26AADED}" destId="{D5E54877-6014-427A-A2C3-73088ABA2297}" srcOrd="2" destOrd="0" parTransId="{9C2BB72E-91C1-4911-B810-AC03E84C2DA8}" sibTransId="{6C4022D2-F2C6-4A1F-8F0E-42E0C28E8C96}"/>
    <dgm:cxn modelId="{C7F2EEFB-12AD-456D-BAB7-83FA670D5EFC}" type="presOf" srcId="{0C3E475B-E157-43ED-994C-C7218204661F}" destId="{158AE030-A9D3-41D3-AFB2-2585537800D5}" srcOrd="0" destOrd="2" presId="urn:microsoft.com/office/officeart/2005/8/layout/bProcess3"/>
    <dgm:cxn modelId="{C7892D1C-A9E9-4927-AEE7-C5708F160293}" srcId="{5C240892-7889-47AE-BED1-CE6F81DD7418}" destId="{0C3E475B-E157-43ED-994C-C7218204661F}" srcOrd="1" destOrd="0" parTransId="{98559743-A1B4-476C-AB38-A2A87B52E7B8}" sibTransId="{02188D4F-3026-48C5-BC12-ACC250849B8E}"/>
    <dgm:cxn modelId="{9478B606-3AE1-41A7-A154-532EF1B80658}" type="presOf" srcId="{6C4022D2-F2C6-4A1F-8F0E-42E0C28E8C96}" destId="{87E07910-3A01-4BE1-8473-C55D2BD45651}" srcOrd="0" destOrd="0" presId="urn:microsoft.com/office/officeart/2005/8/layout/bProcess3"/>
    <dgm:cxn modelId="{923B33EA-53CE-4320-9EC4-DAC4F37AC462}" type="presOf" srcId="{E579CFD6-686B-4E39-ACFE-10F9B67C2579}" destId="{54F4B815-6B0E-470F-9D74-C5BE82B1608E}" srcOrd="0" destOrd="0" presId="urn:microsoft.com/office/officeart/2005/8/layout/bProcess3"/>
    <dgm:cxn modelId="{57B52392-6F9D-4B4C-8BEA-269A61EEE984}" type="presOf" srcId="{5A65599D-4E5B-4F11-9B73-07D9462CE892}" destId="{74953486-9627-4F8E-9240-C1F8C3CD6B1D}" srcOrd="0" destOrd="1" presId="urn:microsoft.com/office/officeart/2005/8/layout/bProcess3"/>
    <dgm:cxn modelId="{8595E453-6DF0-4862-9B84-0706775AC84C}" srcId="{D5E54877-6014-427A-A2C3-73088ABA2297}" destId="{F97BAFD7-FB48-4731-951C-D7F4598D9DB3}" srcOrd="0" destOrd="0" parTransId="{51F64AF8-F380-4A8B-B5A5-A3906D2A14C0}" sibTransId="{9B989B78-4BB2-4D5B-9856-BE6462C05A25}"/>
    <dgm:cxn modelId="{B567DE55-718C-4428-AAF5-3E966A006E22}" srcId="{46B12D57-0AB5-4C22-BFE1-C126B26AADED}" destId="{23C6075A-E4AE-45C3-AF6E-2579FAB8683D}" srcOrd="1" destOrd="0" parTransId="{EDE4A19C-79E4-47D2-B263-12AD857C303A}" sibTransId="{E2155572-DCF3-4686-AF63-5670490BF3D5}"/>
    <dgm:cxn modelId="{427CE830-5A8C-4942-9FFF-C615CB8AC603}" type="presOf" srcId="{E2155572-DCF3-4686-AF63-5670490BF3D5}" destId="{1DD87E08-B12F-4889-A47C-67017838F91E}" srcOrd="0" destOrd="0" presId="urn:microsoft.com/office/officeart/2005/8/layout/bProcess3"/>
    <dgm:cxn modelId="{CDAE454D-9E8D-4260-BE8F-7BCDF5F503A7}" type="presOf" srcId="{811F3407-BA0F-42B1-893E-D014B6266CC0}" destId="{74953486-9627-4F8E-9240-C1F8C3CD6B1D}" srcOrd="0" destOrd="2" presId="urn:microsoft.com/office/officeart/2005/8/layout/bProcess3"/>
    <dgm:cxn modelId="{898C0132-E0CA-4767-AFBF-8BD4A885F266}" srcId="{46B12D57-0AB5-4C22-BFE1-C126B26AADED}" destId="{5C240892-7889-47AE-BED1-CE6F81DD7418}" srcOrd="0" destOrd="0" parTransId="{711FD1E1-BBFA-4BE3-97A5-E86D047E9241}" sibTransId="{28C32A93-71F8-4C0B-BC4B-3F45AE11B783}"/>
    <dgm:cxn modelId="{2ECE812F-A5BC-41FA-927D-BD24CB65C616}" type="presOf" srcId="{28C32A93-71F8-4C0B-BC4B-3F45AE11B783}" destId="{8EC6CB82-7915-4A7A-A808-D6D24BE58ABC}" srcOrd="0" destOrd="0" presId="urn:microsoft.com/office/officeart/2005/8/layout/bProcess3"/>
    <dgm:cxn modelId="{AC7A09A2-9DD1-4DC7-90FF-BF372B92317B}" srcId="{D5E54877-6014-427A-A2C3-73088ABA2297}" destId="{1E1FB6E3-71F5-4EF3-A7E1-2E8DD901559F}" srcOrd="1" destOrd="0" parTransId="{99939F17-ACDF-418A-B76B-8C12A3170ADD}" sibTransId="{BCD71214-F2EF-4A42-98F6-79592E8227E8}"/>
    <dgm:cxn modelId="{B1B8B3A8-ACC7-4E3C-9601-9B650AF69AF7}" srcId="{23C6075A-E4AE-45C3-AF6E-2579FAB8683D}" destId="{811F3407-BA0F-42B1-893E-D014B6266CC0}" srcOrd="1" destOrd="0" parTransId="{171514E4-E1A5-4F85-87DF-EE9EF0D3A919}" sibTransId="{638A5437-A5DD-4878-813D-2D8874D66F31}"/>
    <dgm:cxn modelId="{16E6C3C4-334A-4BE4-8355-B400AF190C97}" type="presOf" srcId="{F97BAFD7-FB48-4731-951C-D7F4598D9DB3}" destId="{F6EDF176-4E19-4C94-A6A2-419B03E74A12}" srcOrd="0" destOrd="1" presId="urn:microsoft.com/office/officeart/2005/8/layout/bProcess3"/>
    <dgm:cxn modelId="{02D5DBC3-E3AD-45EF-B9DC-0985D6992DBA}" type="presOf" srcId="{6C4022D2-F2C6-4A1F-8F0E-42E0C28E8C96}" destId="{22375C27-062E-4792-8326-2D252738709C}" srcOrd="1" destOrd="0" presId="urn:microsoft.com/office/officeart/2005/8/layout/bProcess3"/>
    <dgm:cxn modelId="{26202C02-70E3-42ED-9B95-395C927B170D}" type="presOf" srcId="{23C6075A-E4AE-45C3-AF6E-2579FAB8683D}" destId="{74953486-9627-4F8E-9240-C1F8C3CD6B1D}" srcOrd="0" destOrd="0" presId="urn:microsoft.com/office/officeart/2005/8/layout/bProcess3"/>
    <dgm:cxn modelId="{B9CCFE5E-E7D1-40FB-8CF7-E12CD6F8DF63}" type="presOf" srcId="{D3A9C337-C6D4-4708-8028-495F71F53DB6}" destId="{158AE030-A9D3-41D3-AFB2-2585537800D5}" srcOrd="0" destOrd="1" presId="urn:microsoft.com/office/officeart/2005/8/layout/bProcess3"/>
    <dgm:cxn modelId="{5039156C-4E79-4149-A022-1D0B8E9A6D7B}" srcId="{23C6075A-E4AE-45C3-AF6E-2579FAB8683D}" destId="{5A65599D-4E5B-4F11-9B73-07D9462CE892}" srcOrd="0" destOrd="0" parTransId="{7A455A02-E4F9-421E-9C0B-AFA67A7AD1F3}" sibTransId="{B6555AE6-221C-4652-9CB8-CF67C3C289CC}"/>
    <dgm:cxn modelId="{BD7713FF-9CE8-4A39-A5A2-0107B05D4C1A}" type="presOf" srcId="{1E1FB6E3-71F5-4EF3-A7E1-2E8DD901559F}" destId="{F6EDF176-4E19-4C94-A6A2-419B03E74A12}" srcOrd="0" destOrd="2" presId="urn:microsoft.com/office/officeart/2005/8/layout/bProcess3"/>
    <dgm:cxn modelId="{5A43B4FB-F8A1-46F8-ACB1-C628FAD4DCC8}" type="presOf" srcId="{5C240892-7889-47AE-BED1-CE6F81DD7418}" destId="{158AE030-A9D3-41D3-AFB2-2585537800D5}" srcOrd="0" destOrd="0" presId="urn:microsoft.com/office/officeart/2005/8/layout/bProcess3"/>
    <dgm:cxn modelId="{7FEFC35A-5097-4FAB-A595-FE2EC0859696}" type="presParOf" srcId="{A0187995-7EEC-4E36-B17C-4E96676BED1E}" destId="{158AE030-A9D3-41D3-AFB2-2585537800D5}" srcOrd="0" destOrd="0" presId="urn:microsoft.com/office/officeart/2005/8/layout/bProcess3"/>
    <dgm:cxn modelId="{079F1A11-318D-4EE2-89C8-BBF6F7E8E9E5}" type="presParOf" srcId="{A0187995-7EEC-4E36-B17C-4E96676BED1E}" destId="{8EC6CB82-7915-4A7A-A808-D6D24BE58ABC}" srcOrd="1" destOrd="0" presId="urn:microsoft.com/office/officeart/2005/8/layout/bProcess3"/>
    <dgm:cxn modelId="{0A1E415B-D0A2-42AB-AFDF-A915B2B3D017}" type="presParOf" srcId="{8EC6CB82-7915-4A7A-A808-D6D24BE58ABC}" destId="{B08CDA0E-D300-47E5-9B16-308675DEBBB3}" srcOrd="0" destOrd="0" presId="urn:microsoft.com/office/officeart/2005/8/layout/bProcess3"/>
    <dgm:cxn modelId="{2D5740EF-6966-4FC8-8D69-7E4873E5EF90}" type="presParOf" srcId="{A0187995-7EEC-4E36-B17C-4E96676BED1E}" destId="{74953486-9627-4F8E-9240-C1F8C3CD6B1D}" srcOrd="2" destOrd="0" presId="urn:microsoft.com/office/officeart/2005/8/layout/bProcess3"/>
    <dgm:cxn modelId="{92CE20DD-3842-4417-A6FA-8FB802319107}" type="presParOf" srcId="{A0187995-7EEC-4E36-B17C-4E96676BED1E}" destId="{1DD87E08-B12F-4889-A47C-67017838F91E}" srcOrd="3" destOrd="0" presId="urn:microsoft.com/office/officeart/2005/8/layout/bProcess3"/>
    <dgm:cxn modelId="{455A24CA-CA69-49C4-A064-37B2CAC40B19}" type="presParOf" srcId="{1DD87E08-B12F-4889-A47C-67017838F91E}" destId="{B7B72B9D-AAB6-44C4-877A-FD088A25CFE1}" srcOrd="0" destOrd="0" presId="urn:microsoft.com/office/officeart/2005/8/layout/bProcess3"/>
    <dgm:cxn modelId="{B7BF1DBE-F0E9-41AA-A901-9E2D8705FFF8}" type="presParOf" srcId="{A0187995-7EEC-4E36-B17C-4E96676BED1E}" destId="{F6EDF176-4E19-4C94-A6A2-419B03E74A12}" srcOrd="4" destOrd="0" presId="urn:microsoft.com/office/officeart/2005/8/layout/bProcess3"/>
    <dgm:cxn modelId="{9A13A9DB-5206-4541-9161-1671DF05FF5D}" type="presParOf" srcId="{A0187995-7EEC-4E36-B17C-4E96676BED1E}" destId="{87E07910-3A01-4BE1-8473-C55D2BD45651}" srcOrd="5" destOrd="0" presId="urn:microsoft.com/office/officeart/2005/8/layout/bProcess3"/>
    <dgm:cxn modelId="{5C5BD341-D1C4-4A9E-B4DD-B8ECC026C0B7}" type="presParOf" srcId="{87E07910-3A01-4BE1-8473-C55D2BD45651}" destId="{22375C27-062E-4792-8326-2D252738709C}" srcOrd="0" destOrd="0" presId="urn:microsoft.com/office/officeart/2005/8/layout/bProcess3"/>
    <dgm:cxn modelId="{8EDAB543-AD34-463D-8B0D-74161FE84F94}" type="presParOf" srcId="{A0187995-7EEC-4E36-B17C-4E96676BED1E}" destId="{54F4B815-6B0E-470F-9D74-C5BE82B1608E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6CB82-7915-4A7A-A808-D6D24BE58ABC}">
      <dsp:nvSpPr>
        <dsp:cNvPr id="0" name=""/>
        <dsp:cNvSpPr/>
      </dsp:nvSpPr>
      <dsp:spPr>
        <a:xfrm>
          <a:off x="4547382" y="1140239"/>
          <a:ext cx="8786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366"/>
              </a:moveTo>
              <a:lnTo>
                <a:pt x="456417" y="46366"/>
              </a:lnTo>
              <a:lnTo>
                <a:pt x="456417" y="45720"/>
              </a:lnTo>
              <a:lnTo>
                <a:pt x="878635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963969" y="1181413"/>
        <a:ext cx="45461" cy="9092"/>
      </dsp:txXfrm>
    </dsp:sp>
    <dsp:sp modelId="{158AE030-A9D3-41D3-AFB2-2585537800D5}">
      <dsp:nvSpPr>
        <dsp:cNvPr id="0" name=""/>
        <dsp:cNvSpPr/>
      </dsp:nvSpPr>
      <dsp:spPr>
        <a:xfrm>
          <a:off x="595984" y="646"/>
          <a:ext cx="3953197" cy="23719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t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3200" kern="1200"/>
        </a:p>
      </dsp:txBody>
      <dsp:txXfrm>
        <a:off x="595984" y="646"/>
        <a:ext cx="3953197" cy="2371918"/>
      </dsp:txXfrm>
    </dsp:sp>
    <dsp:sp modelId="{1DD87E08-B12F-4889-A47C-67017838F91E}">
      <dsp:nvSpPr>
        <dsp:cNvPr id="0" name=""/>
        <dsp:cNvSpPr/>
      </dsp:nvSpPr>
      <dsp:spPr>
        <a:xfrm>
          <a:off x="2572583" y="2370118"/>
          <a:ext cx="4862432" cy="879282"/>
        </a:xfrm>
        <a:custGeom>
          <a:avLst/>
          <a:gdLst/>
          <a:ahLst/>
          <a:cxnLst/>
          <a:rect l="0" t="0" r="0" b="0"/>
          <a:pathLst>
            <a:path>
              <a:moveTo>
                <a:pt x="4862432" y="0"/>
              </a:moveTo>
              <a:lnTo>
                <a:pt x="4862432" y="456741"/>
              </a:lnTo>
              <a:lnTo>
                <a:pt x="0" y="456741"/>
              </a:lnTo>
              <a:lnTo>
                <a:pt x="0" y="879282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880129" y="2805213"/>
        <a:ext cx="247341" cy="9092"/>
      </dsp:txXfrm>
    </dsp:sp>
    <dsp:sp modelId="{74953486-9627-4F8E-9240-C1F8C3CD6B1D}">
      <dsp:nvSpPr>
        <dsp:cNvPr id="0" name=""/>
        <dsp:cNvSpPr/>
      </dsp:nvSpPr>
      <dsp:spPr>
        <a:xfrm>
          <a:off x="5458417" y="0"/>
          <a:ext cx="3953197" cy="23719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t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3200" kern="1200"/>
        </a:p>
      </dsp:txBody>
      <dsp:txXfrm>
        <a:off x="5458417" y="0"/>
        <a:ext cx="3953197" cy="2371918"/>
      </dsp:txXfrm>
    </dsp:sp>
    <dsp:sp modelId="{87E07910-3A01-4BE1-8473-C55D2BD45651}">
      <dsp:nvSpPr>
        <dsp:cNvPr id="0" name=""/>
        <dsp:cNvSpPr/>
      </dsp:nvSpPr>
      <dsp:spPr>
        <a:xfrm>
          <a:off x="4547382" y="4422039"/>
          <a:ext cx="8786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78635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963969" y="4463213"/>
        <a:ext cx="45461" cy="9092"/>
      </dsp:txXfrm>
    </dsp:sp>
    <dsp:sp modelId="{F6EDF176-4E19-4C94-A6A2-419B03E74A12}">
      <dsp:nvSpPr>
        <dsp:cNvPr id="0" name=""/>
        <dsp:cNvSpPr/>
      </dsp:nvSpPr>
      <dsp:spPr>
        <a:xfrm>
          <a:off x="595984" y="3281800"/>
          <a:ext cx="3953197" cy="23719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t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41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3200" kern="1200"/>
        </a:p>
      </dsp:txBody>
      <dsp:txXfrm>
        <a:off x="595984" y="3281800"/>
        <a:ext cx="3953197" cy="2371918"/>
      </dsp:txXfrm>
    </dsp:sp>
    <dsp:sp modelId="{54F4B815-6B0E-470F-9D74-C5BE82B1608E}">
      <dsp:nvSpPr>
        <dsp:cNvPr id="0" name=""/>
        <dsp:cNvSpPr/>
      </dsp:nvSpPr>
      <dsp:spPr>
        <a:xfrm>
          <a:off x="5458417" y="3281800"/>
          <a:ext cx="3953197" cy="23719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/>
            <a:t>Texto</a:t>
          </a:r>
        </a:p>
      </dsp:txBody>
      <dsp:txXfrm>
        <a:off x="5458417" y="3281800"/>
        <a:ext cx="3953197" cy="2371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046" y="8366281"/>
            <a:ext cx="19278521" cy="17797568"/>
          </a:xfrm>
        </p:spPr>
        <p:txBody>
          <a:bodyPr anchor="b"/>
          <a:lstStyle>
            <a:lvl1pPr algn="ctr">
              <a:defRPr sz="1488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5077" y="26850192"/>
            <a:ext cx="17010460" cy="12342326"/>
          </a:xfrm>
        </p:spPr>
        <p:txBody>
          <a:bodyPr/>
          <a:lstStyle>
            <a:lvl1pPr marL="0" indent="0" algn="ctr">
              <a:buNone/>
              <a:defRPr sz="5953"/>
            </a:lvl1pPr>
            <a:lvl2pPr marL="1134039" indent="0" algn="ctr">
              <a:buNone/>
              <a:defRPr sz="4961"/>
            </a:lvl2pPr>
            <a:lvl3pPr marL="2268078" indent="0" algn="ctr">
              <a:buNone/>
              <a:defRPr sz="4465"/>
            </a:lvl3pPr>
            <a:lvl4pPr marL="3402117" indent="0" algn="ctr">
              <a:buNone/>
              <a:defRPr sz="3969"/>
            </a:lvl4pPr>
            <a:lvl5pPr marL="4536156" indent="0" algn="ctr">
              <a:buNone/>
              <a:defRPr sz="3969"/>
            </a:lvl5pPr>
            <a:lvl6pPr marL="5670194" indent="0" algn="ctr">
              <a:buNone/>
              <a:defRPr sz="3969"/>
            </a:lvl6pPr>
            <a:lvl7pPr marL="6804233" indent="0" algn="ctr">
              <a:buNone/>
              <a:defRPr sz="3969"/>
            </a:lvl7pPr>
            <a:lvl8pPr marL="7938272" indent="0" algn="ctr">
              <a:buNone/>
              <a:defRPr sz="3969"/>
            </a:lvl8pPr>
            <a:lvl9pPr marL="9072311" indent="0" algn="ctr">
              <a:buNone/>
              <a:defRPr sz="3969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27/3/2026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294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27/3/2026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239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230815" y="2721703"/>
            <a:ext cx="4890507" cy="4332240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9293" y="2721703"/>
            <a:ext cx="14388014" cy="43322409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27/3/2026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55622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27/3/2026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8153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80" y="12744683"/>
            <a:ext cx="19562029" cy="21264777"/>
          </a:xfrm>
        </p:spPr>
        <p:txBody>
          <a:bodyPr anchor="b"/>
          <a:lstStyle>
            <a:lvl1pPr>
              <a:defRPr sz="14882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7480" y="34210633"/>
            <a:ext cx="19562029" cy="11182644"/>
          </a:xfrm>
        </p:spPr>
        <p:txBody>
          <a:bodyPr/>
          <a:lstStyle>
            <a:lvl1pPr marL="0" indent="0">
              <a:buNone/>
              <a:defRPr sz="5953">
                <a:solidFill>
                  <a:schemeClr val="tx1"/>
                </a:solidFill>
              </a:defRPr>
            </a:lvl1pPr>
            <a:lvl2pPr marL="1134039" indent="0">
              <a:buNone/>
              <a:defRPr sz="4961">
                <a:solidFill>
                  <a:schemeClr val="tx1">
                    <a:tint val="75000"/>
                  </a:schemeClr>
                </a:solidFill>
              </a:defRPr>
            </a:lvl2pPr>
            <a:lvl3pPr marL="2268078" indent="0">
              <a:buNone/>
              <a:defRPr sz="4465">
                <a:solidFill>
                  <a:schemeClr val="tx1">
                    <a:tint val="75000"/>
                  </a:schemeClr>
                </a:solidFill>
              </a:defRPr>
            </a:lvl3pPr>
            <a:lvl4pPr marL="3402117" indent="0">
              <a:buNone/>
              <a:defRPr sz="3969">
                <a:solidFill>
                  <a:schemeClr val="tx1">
                    <a:tint val="75000"/>
                  </a:schemeClr>
                </a:solidFill>
              </a:defRPr>
            </a:lvl4pPr>
            <a:lvl5pPr marL="4536156" indent="0">
              <a:buNone/>
              <a:defRPr sz="3969">
                <a:solidFill>
                  <a:schemeClr val="tx1">
                    <a:tint val="75000"/>
                  </a:schemeClr>
                </a:solidFill>
              </a:defRPr>
            </a:lvl5pPr>
            <a:lvl6pPr marL="5670194" indent="0">
              <a:buNone/>
              <a:defRPr sz="3969">
                <a:solidFill>
                  <a:schemeClr val="tx1">
                    <a:tint val="75000"/>
                  </a:schemeClr>
                </a:solidFill>
              </a:defRPr>
            </a:lvl6pPr>
            <a:lvl7pPr marL="6804233" indent="0">
              <a:buNone/>
              <a:defRPr sz="3969">
                <a:solidFill>
                  <a:schemeClr val="tx1">
                    <a:tint val="75000"/>
                  </a:schemeClr>
                </a:solidFill>
              </a:defRPr>
            </a:lvl7pPr>
            <a:lvl8pPr marL="7938272" indent="0">
              <a:buNone/>
              <a:defRPr sz="3969">
                <a:solidFill>
                  <a:schemeClr val="tx1">
                    <a:tint val="75000"/>
                  </a:schemeClr>
                </a:solidFill>
              </a:defRPr>
            </a:lvl8pPr>
            <a:lvl9pPr marL="9072311" indent="0">
              <a:buNone/>
              <a:defRPr sz="3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27/3/2026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1067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9292" y="13608513"/>
            <a:ext cx="9639261" cy="3243559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82060" y="13608513"/>
            <a:ext cx="9639261" cy="3243559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27/3/2026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614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246" y="2721714"/>
            <a:ext cx="19562029" cy="988096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249" y="12531669"/>
            <a:ext cx="9594961" cy="6141577"/>
          </a:xfrm>
        </p:spPr>
        <p:txBody>
          <a:bodyPr anchor="b"/>
          <a:lstStyle>
            <a:lvl1pPr marL="0" indent="0">
              <a:buNone/>
              <a:defRPr sz="5953" b="1"/>
            </a:lvl1pPr>
            <a:lvl2pPr marL="1134039" indent="0">
              <a:buNone/>
              <a:defRPr sz="4961" b="1"/>
            </a:lvl2pPr>
            <a:lvl3pPr marL="2268078" indent="0">
              <a:buNone/>
              <a:defRPr sz="4465" b="1"/>
            </a:lvl3pPr>
            <a:lvl4pPr marL="3402117" indent="0">
              <a:buNone/>
              <a:defRPr sz="3969" b="1"/>
            </a:lvl4pPr>
            <a:lvl5pPr marL="4536156" indent="0">
              <a:buNone/>
              <a:defRPr sz="3969" b="1"/>
            </a:lvl5pPr>
            <a:lvl6pPr marL="5670194" indent="0">
              <a:buNone/>
              <a:defRPr sz="3969" b="1"/>
            </a:lvl6pPr>
            <a:lvl7pPr marL="6804233" indent="0">
              <a:buNone/>
              <a:defRPr sz="3969" b="1"/>
            </a:lvl7pPr>
            <a:lvl8pPr marL="7938272" indent="0">
              <a:buNone/>
              <a:defRPr sz="3969" b="1"/>
            </a:lvl8pPr>
            <a:lvl9pPr marL="9072311" indent="0">
              <a:buNone/>
              <a:defRPr sz="3969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2249" y="18673247"/>
            <a:ext cx="9594961" cy="2746553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482061" y="12531669"/>
            <a:ext cx="9642215" cy="6141577"/>
          </a:xfrm>
        </p:spPr>
        <p:txBody>
          <a:bodyPr anchor="b"/>
          <a:lstStyle>
            <a:lvl1pPr marL="0" indent="0">
              <a:buNone/>
              <a:defRPr sz="5953" b="1"/>
            </a:lvl1pPr>
            <a:lvl2pPr marL="1134039" indent="0">
              <a:buNone/>
              <a:defRPr sz="4961" b="1"/>
            </a:lvl2pPr>
            <a:lvl3pPr marL="2268078" indent="0">
              <a:buNone/>
              <a:defRPr sz="4465" b="1"/>
            </a:lvl3pPr>
            <a:lvl4pPr marL="3402117" indent="0">
              <a:buNone/>
              <a:defRPr sz="3969" b="1"/>
            </a:lvl4pPr>
            <a:lvl5pPr marL="4536156" indent="0">
              <a:buNone/>
              <a:defRPr sz="3969" b="1"/>
            </a:lvl5pPr>
            <a:lvl6pPr marL="5670194" indent="0">
              <a:buNone/>
              <a:defRPr sz="3969" b="1"/>
            </a:lvl6pPr>
            <a:lvl7pPr marL="6804233" indent="0">
              <a:buNone/>
              <a:defRPr sz="3969" b="1"/>
            </a:lvl7pPr>
            <a:lvl8pPr marL="7938272" indent="0">
              <a:buNone/>
              <a:defRPr sz="3969" b="1"/>
            </a:lvl8pPr>
            <a:lvl9pPr marL="9072311" indent="0">
              <a:buNone/>
              <a:defRPr sz="3969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482061" y="18673247"/>
            <a:ext cx="9642215" cy="2746553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27/3/2026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3997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27/3/2026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50665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27/3/2026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8984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246" y="3408045"/>
            <a:ext cx="7315088" cy="11928158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2215" y="7360442"/>
            <a:ext cx="11482060" cy="36328813"/>
          </a:xfrm>
        </p:spPr>
        <p:txBody>
          <a:bodyPr/>
          <a:lstStyle>
            <a:lvl1pPr>
              <a:defRPr sz="7937"/>
            </a:lvl1pPr>
            <a:lvl2pPr>
              <a:defRPr sz="6945"/>
            </a:lvl2pPr>
            <a:lvl3pPr>
              <a:defRPr sz="5953"/>
            </a:lvl3pPr>
            <a:lvl4pPr>
              <a:defRPr sz="4961"/>
            </a:lvl4pPr>
            <a:lvl5pPr>
              <a:defRPr sz="4961"/>
            </a:lvl5pPr>
            <a:lvl6pPr>
              <a:defRPr sz="4961"/>
            </a:lvl6pPr>
            <a:lvl7pPr>
              <a:defRPr sz="4961"/>
            </a:lvl7pPr>
            <a:lvl8pPr>
              <a:defRPr sz="4961"/>
            </a:lvl8pPr>
            <a:lvl9pPr>
              <a:defRPr sz="4961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246" y="15336203"/>
            <a:ext cx="7315088" cy="28412212"/>
          </a:xfrm>
        </p:spPr>
        <p:txBody>
          <a:bodyPr/>
          <a:lstStyle>
            <a:lvl1pPr marL="0" indent="0">
              <a:buNone/>
              <a:defRPr sz="3969"/>
            </a:lvl1pPr>
            <a:lvl2pPr marL="1134039" indent="0">
              <a:buNone/>
              <a:defRPr sz="3473"/>
            </a:lvl2pPr>
            <a:lvl3pPr marL="2268078" indent="0">
              <a:buNone/>
              <a:defRPr sz="2976"/>
            </a:lvl3pPr>
            <a:lvl4pPr marL="3402117" indent="0">
              <a:buNone/>
              <a:defRPr sz="2480"/>
            </a:lvl4pPr>
            <a:lvl5pPr marL="4536156" indent="0">
              <a:buNone/>
              <a:defRPr sz="2480"/>
            </a:lvl5pPr>
            <a:lvl6pPr marL="5670194" indent="0">
              <a:buNone/>
              <a:defRPr sz="2480"/>
            </a:lvl6pPr>
            <a:lvl7pPr marL="6804233" indent="0">
              <a:buNone/>
              <a:defRPr sz="2480"/>
            </a:lvl7pPr>
            <a:lvl8pPr marL="7938272" indent="0">
              <a:buNone/>
              <a:defRPr sz="2480"/>
            </a:lvl8pPr>
            <a:lvl9pPr marL="9072311" indent="0">
              <a:buNone/>
              <a:defRPr sz="248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27/3/2026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1007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246" y="3408045"/>
            <a:ext cx="7315088" cy="11928158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42215" y="7360442"/>
            <a:ext cx="11482060" cy="36328813"/>
          </a:xfrm>
        </p:spPr>
        <p:txBody>
          <a:bodyPr anchor="t"/>
          <a:lstStyle>
            <a:lvl1pPr marL="0" indent="0">
              <a:buNone/>
              <a:defRPr sz="7937"/>
            </a:lvl1pPr>
            <a:lvl2pPr marL="1134039" indent="0">
              <a:buNone/>
              <a:defRPr sz="6945"/>
            </a:lvl2pPr>
            <a:lvl3pPr marL="2268078" indent="0">
              <a:buNone/>
              <a:defRPr sz="5953"/>
            </a:lvl3pPr>
            <a:lvl4pPr marL="3402117" indent="0">
              <a:buNone/>
              <a:defRPr sz="4961"/>
            </a:lvl4pPr>
            <a:lvl5pPr marL="4536156" indent="0">
              <a:buNone/>
              <a:defRPr sz="4961"/>
            </a:lvl5pPr>
            <a:lvl6pPr marL="5670194" indent="0">
              <a:buNone/>
              <a:defRPr sz="4961"/>
            </a:lvl6pPr>
            <a:lvl7pPr marL="6804233" indent="0">
              <a:buNone/>
              <a:defRPr sz="4961"/>
            </a:lvl7pPr>
            <a:lvl8pPr marL="7938272" indent="0">
              <a:buNone/>
              <a:defRPr sz="4961"/>
            </a:lvl8pPr>
            <a:lvl9pPr marL="9072311" indent="0">
              <a:buNone/>
              <a:defRPr sz="4961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246" y="15336203"/>
            <a:ext cx="7315088" cy="28412212"/>
          </a:xfrm>
        </p:spPr>
        <p:txBody>
          <a:bodyPr/>
          <a:lstStyle>
            <a:lvl1pPr marL="0" indent="0">
              <a:buNone/>
              <a:defRPr sz="3969"/>
            </a:lvl1pPr>
            <a:lvl2pPr marL="1134039" indent="0">
              <a:buNone/>
              <a:defRPr sz="3473"/>
            </a:lvl2pPr>
            <a:lvl3pPr marL="2268078" indent="0">
              <a:buNone/>
              <a:defRPr sz="2976"/>
            </a:lvl3pPr>
            <a:lvl4pPr marL="3402117" indent="0">
              <a:buNone/>
              <a:defRPr sz="2480"/>
            </a:lvl4pPr>
            <a:lvl5pPr marL="4536156" indent="0">
              <a:buNone/>
              <a:defRPr sz="2480"/>
            </a:lvl5pPr>
            <a:lvl6pPr marL="5670194" indent="0">
              <a:buNone/>
              <a:defRPr sz="2480"/>
            </a:lvl6pPr>
            <a:lvl7pPr marL="6804233" indent="0">
              <a:buNone/>
              <a:defRPr sz="2480"/>
            </a:lvl7pPr>
            <a:lvl8pPr marL="7938272" indent="0">
              <a:buNone/>
              <a:defRPr sz="2480"/>
            </a:lvl8pPr>
            <a:lvl9pPr marL="9072311" indent="0">
              <a:buNone/>
              <a:defRPr sz="248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9B1C-4BF7-4DA7-958B-8C6AFAAD9F2F}" type="datetimeFigureOut">
              <a:rPr lang="es-419" smtClean="0"/>
              <a:t>27/3/2026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8557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9292" y="2721714"/>
            <a:ext cx="19562029" cy="9880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9292" y="13608513"/>
            <a:ext cx="19562029" cy="3243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9292" y="47381303"/>
            <a:ext cx="5103138" cy="2721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99B1C-4BF7-4DA7-958B-8C6AFAAD9F2F}" type="datetimeFigureOut">
              <a:rPr lang="es-419" smtClean="0"/>
              <a:t>27/3/2026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12953" y="47381303"/>
            <a:ext cx="7654707" cy="2721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018183" y="47381303"/>
            <a:ext cx="5103138" cy="2721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2AD50-208B-40F3-B377-07790D3AD195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6023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2268078" rtl="0" eaLnBrk="1" latinLnBrk="0" hangingPunct="1">
        <a:lnSpc>
          <a:spcPct val="90000"/>
        </a:lnSpc>
        <a:spcBef>
          <a:spcPct val="0"/>
        </a:spcBef>
        <a:buNone/>
        <a:defRPr sz="109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7019" indent="-567019" algn="l" defTabSz="2268078" rtl="0" eaLnBrk="1" latinLnBrk="0" hangingPunct="1">
        <a:lnSpc>
          <a:spcPct val="90000"/>
        </a:lnSpc>
        <a:spcBef>
          <a:spcPts val="2480"/>
        </a:spcBef>
        <a:buFont typeface="Arial" panose="020B0604020202020204" pitchFamily="34" charset="0"/>
        <a:buChar char="•"/>
        <a:defRPr sz="6945" kern="1200">
          <a:solidFill>
            <a:schemeClr val="tx1"/>
          </a:solidFill>
          <a:latin typeface="+mn-lt"/>
          <a:ea typeface="+mn-ea"/>
          <a:cs typeface="+mn-cs"/>
        </a:defRPr>
      </a:lvl1pPr>
      <a:lvl2pPr marL="1701058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5953" kern="1200">
          <a:solidFill>
            <a:schemeClr val="tx1"/>
          </a:solidFill>
          <a:latin typeface="+mn-lt"/>
          <a:ea typeface="+mn-ea"/>
          <a:cs typeface="+mn-cs"/>
        </a:defRPr>
      </a:lvl2pPr>
      <a:lvl3pPr marL="2835097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3pPr>
      <a:lvl4pPr marL="3969136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5103175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6237214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7371253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8505292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639330" indent="-567019" algn="l" defTabSz="2268078" rtl="0" eaLnBrk="1" latinLnBrk="0" hangingPunct="1">
        <a:lnSpc>
          <a:spcPct val="90000"/>
        </a:lnSpc>
        <a:spcBef>
          <a:spcPts val="1240"/>
        </a:spcBef>
        <a:buFont typeface="Arial" panose="020B0604020202020204" pitchFamily="34" charset="0"/>
        <a:buChar char="•"/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1pPr>
      <a:lvl2pPr marL="1134039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2pPr>
      <a:lvl3pPr marL="2268078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3pPr>
      <a:lvl4pPr marL="3402117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4pPr>
      <a:lvl5pPr marL="4536156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5pPr>
      <a:lvl6pPr marL="5670194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6pPr>
      <a:lvl7pPr marL="6804233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7pPr>
      <a:lvl8pPr marL="7938272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8pPr>
      <a:lvl9pPr marL="9072311" algn="l" defTabSz="2268078" rtl="0" eaLnBrk="1" latinLnBrk="0" hangingPunct="1">
        <a:defRPr sz="4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34" Type="http://schemas.openxmlformats.org/officeDocument/2006/relationships/image" Target="../../word/media/image14.svg"/><Relationship Id="rId25" Type="http://schemas.openxmlformats.org/officeDocument/2006/relationships/diagramLayout" Target="../diagrams/layout1.xml"/><Relationship Id="rId33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4.png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4" Type="http://schemas.openxmlformats.org/officeDocument/2006/relationships/diagramData" Target="../diagrams/data1.xml"/><Relationship Id="rId11" Type="http://schemas.openxmlformats.org/officeDocument/2006/relationships/image" Target="../../word/media/image2.svg"/><Relationship Id="rId32" Type="http://schemas.openxmlformats.org/officeDocument/2006/relationships/chart" Target="../charts/chart1.xml"/><Relationship Id="rId15" Type="http://schemas.openxmlformats.org/officeDocument/2006/relationships/image" Target="../../word/media/image50.svg"/><Relationship Id="rId23" Type="http://schemas.openxmlformats.org/officeDocument/2006/relationships/image" Target="../../word/media/image8.svg"/><Relationship Id="rId28" Type="http://schemas.microsoft.com/office/2007/relationships/diagramDrawing" Target="../diagrams/drawing1.xml"/><Relationship Id="rId31" Type="http://schemas.openxmlformats.org/officeDocument/2006/relationships/image" Target="../media/image6.png"/><Relationship Id="rId14" Type="http://schemas.openxmlformats.org/officeDocument/2006/relationships/image" Target="../../word/media/image5.svg"/><Relationship Id="rId27" Type="http://schemas.openxmlformats.org/officeDocument/2006/relationships/diagramColors" Target="../diagrams/colors1.xml"/><Relationship Id="rId30" Type="http://schemas.openxmlformats.org/officeDocument/2006/relationships/image" Target="../../word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81000" y="229672"/>
            <a:ext cx="21945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7000" b="1" kern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 educación ambiental en México: perspectivas y aproximaciones desde las comunidades indígenas.</a:t>
            </a:r>
            <a:endParaRPr lang="es-419" sz="7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508000" y="5713730"/>
            <a:ext cx="10363200" cy="1068070"/>
            <a:chOff x="0" y="0"/>
            <a:chExt cx="2639675" cy="327546"/>
          </a:xfrm>
        </p:grpSpPr>
        <p:grpSp>
          <p:nvGrpSpPr>
            <p:cNvPr id="10" name="Grupo 9"/>
            <p:cNvGrpSpPr/>
            <p:nvPr/>
          </p:nvGrpSpPr>
          <p:grpSpPr>
            <a:xfrm>
              <a:off x="0" y="0"/>
              <a:ext cx="2639675" cy="327546"/>
              <a:chOff x="0" y="0"/>
              <a:chExt cx="2639675" cy="327546"/>
            </a:xfrm>
          </p:grpSpPr>
          <p:sp>
            <p:nvSpPr>
              <p:cNvPr id="12" name="Rectángulo 11"/>
              <p:cNvSpPr/>
              <p:nvPr/>
            </p:nvSpPr>
            <p:spPr>
              <a:xfrm>
                <a:off x="0" y="0"/>
                <a:ext cx="341194" cy="327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/>
              </a:p>
            </p:txBody>
          </p:sp>
          <p:sp>
            <p:nvSpPr>
              <p:cNvPr id="13" name="Rectángulo 12"/>
              <p:cNvSpPr/>
              <p:nvPr/>
            </p:nvSpPr>
            <p:spPr>
              <a:xfrm>
                <a:off x="340074" y="0"/>
                <a:ext cx="2299601" cy="32754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marR="457200"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MX" sz="6000" b="1" kern="1000" dirty="0">
                    <a:solidFill>
                      <a:srgbClr val="FFFFFF"/>
                    </a:solidFill>
                    <a:effectLst/>
                    <a:latin typeface="Abadi"/>
                    <a:ea typeface="Franklin Gothic Book" panose="020B0503020102020204" pitchFamily="34" charset="0"/>
                    <a:cs typeface="Times New Roman" panose="02020603050405020304" pitchFamily="18" charset="0"/>
                  </a:rPr>
                  <a:t>Antecedentes</a:t>
                </a:r>
                <a:endParaRPr lang="es-419" sz="6000" kern="1000" dirty="0">
                  <a:solidFill>
                    <a:srgbClr val="595959"/>
                  </a:solidFill>
                  <a:effectLst/>
                  <a:ea typeface="Franklin Gothic Book" panose="020B05030201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Gráfico 44" descr="Engranajes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lc="http://schemas.openxmlformats.org/drawingml/2006/lockedCanvas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embed="rId14"/>
                </a:ext>
              </a:extLst>
            </a:blip>
            <a:srcRect/>
            <a:stretch/>
          </p:blipFill>
          <p:spPr>
            <a:xfrm>
              <a:off x="27466" y="31898"/>
              <a:ext cx="263822" cy="276225"/>
            </a:xfrm>
            <a:prstGeom prst="rect">
              <a:avLst/>
            </a:prstGeom>
          </p:spPr>
        </p:pic>
      </p:grpSp>
      <p:grpSp>
        <p:nvGrpSpPr>
          <p:cNvPr id="14" name="Grupo 13"/>
          <p:cNvGrpSpPr/>
          <p:nvPr/>
        </p:nvGrpSpPr>
        <p:grpSpPr>
          <a:xfrm>
            <a:off x="565030" y="12509665"/>
            <a:ext cx="10356970" cy="1117600"/>
            <a:chOff x="0" y="0"/>
            <a:chExt cx="2639675" cy="327546"/>
          </a:xfrm>
        </p:grpSpPr>
        <p:grpSp>
          <p:nvGrpSpPr>
            <p:cNvPr id="15" name="Grupo 14"/>
            <p:cNvGrpSpPr/>
            <p:nvPr/>
          </p:nvGrpSpPr>
          <p:grpSpPr>
            <a:xfrm>
              <a:off x="0" y="0"/>
              <a:ext cx="2639675" cy="327546"/>
              <a:chOff x="0" y="0"/>
              <a:chExt cx="2639675" cy="327546"/>
            </a:xfrm>
          </p:grpSpPr>
          <p:sp>
            <p:nvSpPr>
              <p:cNvPr id="17" name="Rectángulo 16"/>
              <p:cNvSpPr/>
              <p:nvPr/>
            </p:nvSpPr>
            <p:spPr>
              <a:xfrm>
                <a:off x="0" y="0"/>
                <a:ext cx="341194" cy="327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/>
              </a:p>
            </p:txBody>
          </p:sp>
          <p:sp>
            <p:nvSpPr>
              <p:cNvPr id="18" name="Rectángulo 17"/>
              <p:cNvSpPr/>
              <p:nvPr/>
            </p:nvSpPr>
            <p:spPr>
              <a:xfrm>
                <a:off x="340074" y="0"/>
                <a:ext cx="2299601" cy="32754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marR="457200"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MX" sz="6000" b="1" kern="1000" dirty="0">
                    <a:solidFill>
                      <a:srgbClr val="FFFFFF"/>
                    </a:solidFill>
                    <a:effectLst/>
                    <a:latin typeface="Abadi"/>
                    <a:ea typeface="Franklin Gothic Book" panose="020B0503020102020204" pitchFamily="34" charset="0"/>
                    <a:cs typeface="Times New Roman" panose="02020603050405020304" pitchFamily="18" charset="0"/>
                  </a:rPr>
                  <a:t>Objetivo</a:t>
                </a:r>
                <a:endParaRPr lang="es-419" sz="6000" kern="1000" dirty="0">
                  <a:solidFill>
                    <a:srgbClr val="595959"/>
                  </a:solidFill>
                  <a:effectLst/>
                  <a:ea typeface="Franklin Gothic Book" panose="020B05030201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Gráfico 794225957" descr="Engranajes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lc="http://schemas.openxmlformats.org/drawingml/2006/lockedCanvas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embed="rId15"/>
                </a:ext>
              </a:extLst>
            </a:blip>
            <a:srcRect/>
            <a:stretch/>
          </p:blipFill>
          <p:spPr>
            <a:xfrm>
              <a:off x="27466" y="31898"/>
              <a:ext cx="263822" cy="276225"/>
            </a:xfrm>
            <a:prstGeom prst="rect">
              <a:avLst/>
            </a:prstGeom>
          </p:spPr>
        </p:pic>
      </p:grpSp>
      <p:grpSp>
        <p:nvGrpSpPr>
          <p:cNvPr id="19" name="Grupo 18"/>
          <p:cNvGrpSpPr/>
          <p:nvPr/>
        </p:nvGrpSpPr>
        <p:grpSpPr>
          <a:xfrm>
            <a:off x="549215" y="19364052"/>
            <a:ext cx="10356970" cy="1295400"/>
            <a:chOff x="0" y="0"/>
            <a:chExt cx="2639675" cy="327546"/>
          </a:xfrm>
        </p:grpSpPr>
        <p:grpSp>
          <p:nvGrpSpPr>
            <p:cNvPr id="20" name="Grupo 19"/>
            <p:cNvGrpSpPr/>
            <p:nvPr/>
          </p:nvGrpSpPr>
          <p:grpSpPr>
            <a:xfrm>
              <a:off x="0" y="0"/>
              <a:ext cx="2639675" cy="327546"/>
              <a:chOff x="0" y="0"/>
              <a:chExt cx="2639675" cy="327546"/>
            </a:xfrm>
          </p:grpSpPr>
          <p:sp>
            <p:nvSpPr>
              <p:cNvPr id="22" name="Rectángulo 21"/>
              <p:cNvSpPr/>
              <p:nvPr/>
            </p:nvSpPr>
            <p:spPr>
              <a:xfrm>
                <a:off x="0" y="0"/>
                <a:ext cx="341194" cy="327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/>
              </a:p>
            </p:txBody>
          </p:sp>
          <p:sp>
            <p:nvSpPr>
              <p:cNvPr id="23" name="Rectángulo 22"/>
              <p:cNvSpPr/>
              <p:nvPr/>
            </p:nvSpPr>
            <p:spPr>
              <a:xfrm>
                <a:off x="340074" y="0"/>
                <a:ext cx="2299601" cy="32754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marR="457200"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MX" sz="6000" b="1" kern="1000" dirty="0">
                    <a:solidFill>
                      <a:srgbClr val="FFFFFF"/>
                    </a:solidFill>
                    <a:effectLst/>
                    <a:latin typeface="Abadi"/>
                    <a:ea typeface="Franklin Gothic Book" panose="020B0503020102020204" pitchFamily="34" charset="0"/>
                    <a:cs typeface="Times New Roman" panose="02020603050405020304" pitchFamily="18" charset="0"/>
                  </a:rPr>
                  <a:t>Metodología</a:t>
                </a:r>
                <a:endParaRPr lang="es-419" sz="6000" kern="1000" dirty="0">
                  <a:solidFill>
                    <a:srgbClr val="595959"/>
                  </a:solidFill>
                  <a:effectLst/>
                  <a:ea typeface="Franklin Gothic Book" panose="020B05030201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" name="Gráfico 49" descr="Investigación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lc="http://schemas.openxmlformats.org/drawingml/2006/lockedCanvas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embed="rId23"/>
                </a:ext>
              </a:extLst>
            </a:blip>
            <a:srcRect/>
            <a:stretch/>
          </p:blipFill>
          <p:spPr>
            <a:xfrm>
              <a:off x="27466" y="31898"/>
              <a:ext cx="263822" cy="276225"/>
            </a:xfrm>
            <a:prstGeom prst="rect">
              <a:avLst/>
            </a:prstGeom>
          </p:spPr>
        </p:pic>
      </p:grpSp>
      <p:sp>
        <p:nvSpPr>
          <p:cNvPr id="27" name="CuadroTexto 26"/>
          <p:cNvSpPr txBox="1"/>
          <p:nvPr/>
        </p:nvSpPr>
        <p:spPr>
          <a:xfrm>
            <a:off x="457200" y="6839347"/>
            <a:ext cx="1054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amet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consectetur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adipiscing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elit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Etiam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turpis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eros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luctus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ac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volutpat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egestas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eu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nibh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odou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s-419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457200" y="13687145"/>
            <a:ext cx="1054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amet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consectetur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adipiscing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elit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Etiam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turpis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eros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luctus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ac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volutpat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egestas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eu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nibh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odou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s-419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508000" y="20848020"/>
            <a:ext cx="1054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eros,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419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Diagrama 31"/>
          <p:cNvGraphicFramePr/>
          <p:nvPr>
            <p:extLst>
              <p:ext uri="{D42A27DB-BD31-4B8C-83A1-F6EECF244321}">
                <p14:modId xmlns:p14="http://schemas.microsoft.com/office/powerpoint/2010/main" val="1812205551"/>
              </p:ext>
            </p:extLst>
          </p:nvPr>
        </p:nvGraphicFramePr>
        <p:xfrm>
          <a:off x="711200" y="22311034"/>
          <a:ext cx="10007600" cy="5654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33" name="CuadroTexto 32"/>
          <p:cNvSpPr txBox="1"/>
          <p:nvPr/>
        </p:nvSpPr>
        <p:spPr>
          <a:xfrm>
            <a:off x="656980" y="28117800"/>
            <a:ext cx="1054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amet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consectetur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adipiscing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elit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Etiam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turpis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eros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luctus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ac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volutpat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egestas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eu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nibh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odou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s-419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6537668" y="33667707"/>
            <a:ext cx="10341155" cy="1306971"/>
            <a:chOff x="0" y="0"/>
            <a:chExt cx="2639675" cy="327546"/>
          </a:xfrm>
        </p:grpSpPr>
        <p:grpSp>
          <p:nvGrpSpPr>
            <p:cNvPr id="35" name="Grupo 34"/>
            <p:cNvGrpSpPr/>
            <p:nvPr/>
          </p:nvGrpSpPr>
          <p:grpSpPr>
            <a:xfrm>
              <a:off x="0" y="0"/>
              <a:ext cx="2639675" cy="327546"/>
              <a:chOff x="0" y="0"/>
              <a:chExt cx="2639675" cy="327546"/>
            </a:xfrm>
          </p:grpSpPr>
          <p:sp>
            <p:nvSpPr>
              <p:cNvPr id="37" name="Rectángulo 36"/>
              <p:cNvSpPr/>
              <p:nvPr/>
            </p:nvSpPr>
            <p:spPr>
              <a:xfrm>
                <a:off x="0" y="0"/>
                <a:ext cx="341194" cy="327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/>
              </a:p>
            </p:txBody>
          </p:sp>
          <p:sp>
            <p:nvSpPr>
              <p:cNvPr id="38" name="Rectángulo 37"/>
              <p:cNvSpPr/>
              <p:nvPr/>
            </p:nvSpPr>
            <p:spPr>
              <a:xfrm>
                <a:off x="340074" y="0"/>
                <a:ext cx="2299601" cy="32754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marR="457200"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MX" sz="6000" b="1" kern="1000" dirty="0">
                    <a:solidFill>
                      <a:srgbClr val="FFFFFF"/>
                    </a:solidFill>
                    <a:effectLst/>
                    <a:latin typeface="Abadi"/>
                    <a:ea typeface="Franklin Gothic Book" panose="020B0503020102020204" pitchFamily="34" charset="0"/>
                    <a:cs typeface="Times New Roman" panose="02020603050405020304" pitchFamily="18" charset="0"/>
                  </a:rPr>
                  <a:t>Citas y referencias</a:t>
                </a:r>
                <a:endParaRPr lang="es-419" sz="6000" kern="1000" dirty="0">
                  <a:solidFill>
                    <a:srgbClr val="595959"/>
                  </a:solidFill>
                  <a:effectLst/>
                  <a:ea typeface="Franklin Gothic Book" panose="020B05030201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6" name="Gráfico 60" descr="Libros"/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lc="http://schemas.openxmlformats.org/drawingml/2006/lockedCanvas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embed="rId30"/>
                </a:ext>
              </a:extLst>
            </a:blip>
            <a:stretch>
              <a:fillRect/>
            </a:stretch>
          </p:blipFill>
          <p:spPr>
            <a:xfrm>
              <a:off x="21265" y="31898"/>
              <a:ext cx="276225" cy="276225"/>
            </a:xfrm>
            <a:prstGeom prst="rect">
              <a:avLst/>
            </a:prstGeom>
          </p:spPr>
        </p:pic>
      </p:grpSp>
      <p:sp>
        <p:nvSpPr>
          <p:cNvPr id="39" name="CuadroTexto 38"/>
          <p:cNvSpPr txBox="1"/>
          <p:nvPr/>
        </p:nvSpPr>
        <p:spPr>
          <a:xfrm>
            <a:off x="762000" y="35318284"/>
            <a:ext cx="2133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id,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et dolor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419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Proin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rhoncus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vitae magna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spendisse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Quisque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lacus,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vitae,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odou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419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sodales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libero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sagittis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convallis.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lacinia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non mi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interdum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419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upo 39"/>
          <p:cNvGrpSpPr/>
          <p:nvPr/>
        </p:nvGrpSpPr>
        <p:grpSpPr>
          <a:xfrm>
            <a:off x="11849100" y="5714127"/>
            <a:ext cx="10363200" cy="1024460"/>
            <a:chOff x="0" y="0"/>
            <a:chExt cx="2639675" cy="327546"/>
          </a:xfrm>
        </p:grpSpPr>
        <p:grpSp>
          <p:nvGrpSpPr>
            <p:cNvPr id="41" name="Grupo 40"/>
            <p:cNvGrpSpPr/>
            <p:nvPr/>
          </p:nvGrpSpPr>
          <p:grpSpPr>
            <a:xfrm>
              <a:off x="0" y="0"/>
              <a:ext cx="2639675" cy="327546"/>
              <a:chOff x="0" y="0"/>
              <a:chExt cx="2639675" cy="327546"/>
            </a:xfrm>
          </p:grpSpPr>
          <p:sp>
            <p:nvSpPr>
              <p:cNvPr id="43" name="Rectángulo 42"/>
              <p:cNvSpPr/>
              <p:nvPr/>
            </p:nvSpPr>
            <p:spPr>
              <a:xfrm>
                <a:off x="0" y="0"/>
                <a:ext cx="341194" cy="327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/>
              </a:p>
            </p:txBody>
          </p:sp>
          <p:sp>
            <p:nvSpPr>
              <p:cNvPr id="44" name="Rectángulo 43"/>
              <p:cNvSpPr/>
              <p:nvPr/>
            </p:nvSpPr>
            <p:spPr>
              <a:xfrm>
                <a:off x="340074" y="0"/>
                <a:ext cx="2299601" cy="32754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marR="457200"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MX" sz="6000" b="1" kern="1000" dirty="0">
                    <a:solidFill>
                      <a:srgbClr val="FFFFFF"/>
                    </a:solidFill>
                    <a:effectLst/>
                    <a:latin typeface="Abadi"/>
                    <a:ea typeface="Franklin Gothic Book" panose="020B0503020102020204" pitchFamily="34" charset="0"/>
                    <a:cs typeface="Times New Roman" panose="02020603050405020304" pitchFamily="18" charset="0"/>
                  </a:rPr>
                  <a:t>Resultados</a:t>
                </a:r>
                <a:endParaRPr lang="es-419" sz="6000" kern="1000" dirty="0">
                  <a:solidFill>
                    <a:srgbClr val="595959"/>
                  </a:solidFill>
                  <a:effectLst/>
                  <a:ea typeface="Franklin Gothic Book" panose="020B05030201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Gráfico 39" descr="Gráfico de barras con tendencia alcista"/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lc="http://schemas.openxmlformats.org/drawingml/2006/lockedCanvas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embed="rId11"/>
                </a:ext>
              </a:extLst>
            </a:blip>
            <a:srcRect/>
            <a:stretch/>
          </p:blipFill>
          <p:spPr>
            <a:xfrm>
              <a:off x="27478" y="31898"/>
              <a:ext cx="263800" cy="276225"/>
            </a:xfrm>
            <a:prstGeom prst="rect">
              <a:avLst/>
            </a:prstGeom>
          </p:spPr>
        </p:pic>
      </p:grpSp>
      <p:graphicFrame>
        <p:nvGraphicFramePr>
          <p:cNvPr id="45" name="Gráfico 44"/>
          <p:cNvGraphicFramePr/>
          <p:nvPr>
            <p:extLst>
              <p:ext uri="{D42A27DB-BD31-4B8C-83A1-F6EECF244321}">
                <p14:modId xmlns:p14="http://schemas.microsoft.com/office/powerpoint/2010/main" val="3312004196"/>
              </p:ext>
            </p:extLst>
          </p:nvPr>
        </p:nvGraphicFramePr>
        <p:xfrm>
          <a:off x="11956977" y="7073230"/>
          <a:ext cx="9963150" cy="5900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46" name="CuadroTexto 45"/>
          <p:cNvSpPr txBox="1"/>
          <p:nvPr/>
        </p:nvSpPr>
        <p:spPr>
          <a:xfrm>
            <a:off x="11582960" y="12973871"/>
            <a:ext cx="1054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amet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consectetur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adipiscing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elit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Etiam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turpis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eros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luctus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ac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volutpat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egestas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eu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nibh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odou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s-419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11668052" y="18179669"/>
            <a:ext cx="1054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amet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consectetur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adipiscing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elit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Etiam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turpis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eros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luctus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ac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volutpat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egestas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eu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nibh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odou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s-419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upo 47"/>
          <p:cNvGrpSpPr/>
          <p:nvPr/>
        </p:nvGrpSpPr>
        <p:grpSpPr>
          <a:xfrm>
            <a:off x="11791950" y="23418728"/>
            <a:ext cx="10372785" cy="1310709"/>
            <a:chOff x="0" y="0"/>
            <a:chExt cx="2639675" cy="327546"/>
          </a:xfrm>
        </p:grpSpPr>
        <p:grpSp>
          <p:nvGrpSpPr>
            <p:cNvPr id="49" name="Grupo 48"/>
            <p:cNvGrpSpPr/>
            <p:nvPr/>
          </p:nvGrpSpPr>
          <p:grpSpPr>
            <a:xfrm>
              <a:off x="0" y="0"/>
              <a:ext cx="2639675" cy="327546"/>
              <a:chOff x="0" y="0"/>
              <a:chExt cx="2639675" cy="327546"/>
            </a:xfrm>
          </p:grpSpPr>
          <p:sp>
            <p:nvSpPr>
              <p:cNvPr id="51" name="Rectángulo 50"/>
              <p:cNvSpPr/>
              <p:nvPr/>
            </p:nvSpPr>
            <p:spPr>
              <a:xfrm>
                <a:off x="0" y="0"/>
                <a:ext cx="341194" cy="3275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419"/>
              </a:p>
            </p:txBody>
          </p:sp>
          <p:sp>
            <p:nvSpPr>
              <p:cNvPr id="52" name="Rectángulo 51"/>
              <p:cNvSpPr/>
              <p:nvPr/>
            </p:nvSpPr>
            <p:spPr>
              <a:xfrm>
                <a:off x="340074" y="0"/>
                <a:ext cx="2299601" cy="32754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marR="457200">
                  <a:spcBef>
                    <a:spcPts val="200"/>
                  </a:spcBef>
                  <a:spcAft>
                    <a:spcPts val="0"/>
                  </a:spcAft>
                </a:pPr>
                <a:r>
                  <a:rPr lang="es-MX" sz="6000" b="1" kern="1000" dirty="0">
                    <a:solidFill>
                      <a:srgbClr val="FFFFFF"/>
                    </a:solidFill>
                    <a:effectLst/>
                    <a:latin typeface="Abadi"/>
                    <a:ea typeface="Franklin Gothic Book" panose="020B0503020102020204" pitchFamily="34" charset="0"/>
                    <a:cs typeface="Times New Roman" panose="02020603050405020304" pitchFamily="18" charset="0"/>
                  </a:rPr>
                  <a:t>Conclusiones</a:t>
                </a:r>
                <a:endParaRPr lang="es-419" sz="6000" kern="1000" dirty="0">
                  <a:solidFill>
                    <a:srgbClr val="595959"/>
                  </a:solidFill>
                  <a:effectLst/>
                  <a:ea typeface="Franklin Gothic Book" panose="020B05030201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0" name="Gráfico 54" descr="Vínculo"/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lc="http://schemas.openxmlformats.org/drawingml/2006/lockedCanvas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fl="http://schemas.microsoft.com/office/word/2024/wordml/sdtformatlock" xmlns:w16sdtdh="http://schemas.microsoft.com/office/word/2020/wordml/sdtdatahash" xmlns:w16du="http://schemas.microsoft.com/office/word/2023/wordml/word16du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r:embed="rId34"/>
                </a:ext>
              </a:extLst>
            </a:blip>
            <a:srcRect/>
            <a:stretch/>
          </p:blipFill>
          <p:spPr>
            <a:xfrm>
              <a:off x="27466" y="31898"/>
              <a:ext cx="263822" cy="276225"/>
            </a:xfrm>
            <a:prstGeom prst="rect">
              <a:avLst/>
            </a:prstGeom>
          </p:spPr>
        </p:pic>
      </p:grpSp>
      <p:sp>
        <p:nvSpPr>
          <p:cNvPr id="53" name="CuadroTexto 52"/>
          <p:cNvSpPr txBox="1"/>
          <p:nvPr/>
        </p:nvSpPr>
        <p:spPr>
          <a:xfrm>
            <a:off x="11785600" y="24909412"/>
            <a:ext cx="105410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amet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consectetur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adipiscing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elit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Etiam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turpis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eros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luctus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ac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volutpat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egestas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eu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nibh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4000" kern="1000" dirty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a </a:t>
            </a:r>
            <a:r>
              <a:rPr lang="en-US" sz="4000" kern="1000" dirty="0" err="1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odio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Fusce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et dolor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nisi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tincidunt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rutrum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non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velit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Proin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rhoncus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sem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 magna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nec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fermentum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spendisse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tempus pharetra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accumsan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Quisque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augue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lacus,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vehicula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id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porttitor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 vitae, </a:t>
            </a:r>
            <a:r>
              <a:rPr lang="en-US" sz="4000" kern="1000" dirty="0" err="1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bibendum</a:t>
            </a:r>
            <a:r>
              <a:rPr lang="en-US" sz="4000" kern="1000" dirty="0" smtClean="0">
                <a:solidFill>
                  <a:srgbClr val="000000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.</a:t>
            </a:r>
            <a:endParaRPr lang="es-419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228600" y="4079075"/>
            <a:ext cx="16497823" cy="1009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kern="1000" dirty="0">
                <a:ln w="19050">
                  <a:noFill/>
                </a:ln>
                <a:solidFill>
                  <a:srgbClr val="2C346D"/>
                </a:solidFill>
                <a:latin typeface="Arial" panose="020B0604020202020204" pitchFamily="34" charset="0"/>
                <a:ea typeface="Franklin Gothic Book" panose="020B0503020102020204" pitchFamily="34" charset="0"/>
                <a:cs typeface="Arial" panose="020B0604020202020204" pitchFamily="34" charset="0"/>
              </a:rPr>
              <a:t>Juana Pérez, Pablo Pérez &amp; Carlitos Pérez.50</a:t>
            </a:r>
            <a:endParaRPr lang="es-419" sz="6000" dirty="0"/>
          </a:p>
        </p:txBody>
      </p:sp>
    </p:spTree>
    <p:extLst>
      <p:ext uri="{BB962C8B-B14F-4D97-AF65-F5344CB8AC3E}">
        <p14:creationId xmlns:p14="http://schemas.microsoft.com/office/powerpoint/2010/main" val="5792025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530</Words>
  <Application>Microsoft Office PowerPoint</Application>
  <PresentationFormat>Personalizado</PresentationFormat>
  <Paragraphs>21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9" baseType="lpstr">
      <vt:lpstr>Abadi</vt:lpstr>
      <vt:lpstr>Arial</vt:lpstr>
      <vt:lpstr>Calibri</vt:lpstr>
      <vt:lpstr>Calibri Light</vt:lpstr>
      <vt:lpstr>Franklin Gothic Book</vt:lpstr>
      <vt:lpstr>Times New Roman</vt:lpstr>
      <vt:lpstr>Verdana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Dr.Crisólogo Dolores UAGro</dc:creator>
  <cp:lastModifiedBy>Dr.Crisólogo Dolores UAGro</cp:lastModifiedBy>
  <cp:revision>8</cp:revision>
  <dcterms:created xsi:type="dcterms:W3CDTF">2026-03-27T20:11:31Z</dcterms:created>
  <dcterms:modified xsi:type="dcterms:W3CDTF">2026-03-27T21:43:21Z</dcterms:modified>
</cp:coreProperties>
</file>